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6ACA2-43FF-4991-AF1A-6A90522952DC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</dgm:pt>
    <dgm:pt modelId="{93952CD8-7D3F-46CB-AC5A-DD691FBDA279}">
      <dgm:prSet phldrT="[Текст]"/>
      <dgm:spPr/>
      <dgm:t>
        <a:bodyPr/>
        <a:lstStyle/>
        <a:p>
          <a:r>
            <a:rPr lang="ru-RU" dirty="0" smtClean="0"/>
            <a:t>Стандартное меню</a:t>
          </a:r>
          <a:endParaRPr lang="ru-RU" dirty="0"/>
        </a:p>
      </dgm:t>
    </dgm:pt>
    <dgm:pt modelId="{909B8EFD-1D9A-4E0E-8E4A-BC6346892591}" type="parTrans" cxnId="{DEC04DE6-FA5A-4852-A693-A08A459C40AB}">
      <dgm:prSet/>
      <dgm:spPr/>
      <dgm:t>
        <a:bodyPr/>
        <a:lstStyle/>
        <a:p>
          <a:endParaRPr lang="ru-RU"/>
        </a:p>
      </dgm:t>
    </dgm:pt>
    <dgm:pt modelId="{931E4DB0-8BA4-489C-B7B4-94E3EEB520E3}" type="sibTrans" cxnId="{DEC04DE6-FA5A-4852-A693-A08A459C40AB}">
      <dgm:prSet/>
      <dgm:spPr/>
      <dgm:t>
        <a:bodyPr/>
        <a:lstStyle/>
        <a:p>
          <a:endParaRPr lang="ru-RU"/>
        </a:p>
      </dgm:t>
    </dgm:pt>
    <dgm:pt modelId="{A27FD619-88DE-40A3-A52F-27A669713BC7}" type="pres">
      <dgm:prSet presAssocID="{A386ACA2-43FF-4991-AF1A-6A90522952DC}" presName="rootNode" presStyleCnt="0">
        <dgm:presLayoutVars>
          <dgm:chMax/>
          <dgm:chPref/>
          <dgm:dir/>
          <dgm:animLvl val="lvl"/>
        </dgm:presLayoutVars>
      </dgm:prSet>
      <dgm:spPr/>
    </dgm:pt>
    <dgm:pt modelId="{A946AD28-7743-46F4-9270-66D490017607}" type="pres">
      <dgm:prSet presAssocID="{93952CD8-7D3F-46CB-AC5A-DD691FBDA279}" presName="composite" presStyleCnt="0"/>
      <dgm:spPr/>
    </dgm:pt>
    <dgm:pt modelId="{8F2E1815-C917-450B-ACB0-4585DEE1458C}" type="pres">
      <dgm:prSet presAssocID="{93952CD8-7D3F-46CB-AC5A-DD691FBDA279}" presName="ParentText" presStyleLbl="node1" presStyleIdx="0" presStyleCnt="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79589-D725-48AA-81FB-2FD8F3FD1FF3}" type="pres">
      <dgm:prSet presAssocID="{93952CD8-7D3F-46CB-AC5A-DD691FBDA279}" presName="Image" presStyleLbl="bgImgPlace1" presStyleIdx="0" presStyleCnt="1" custLinFactNeighborX="-2973" custLinFactNeighborY="-159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extLst>
        <a:ext uri="{E40237B7-FDA0-4F09-8148-C483321AD2D9}">
          <dgm14:cNvPr xmlns:dgm14="http://schemas.microsoft.com/office/drawing/2010/diagram" id="0" name="" descr="Image result for книига меню"/>
        </a:ext>
      </dgm:extLst>
    </dgm:pt>
    <dgm:pt modelId="{0F3A4054-927B-4288-87FF-49DADDED2634}" type="pres">
      <dgm:prSet presAssocID="{93952CD8-7D3F-46CB-AC5A-DD691FBDA279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E32B71-652E-40AE-AAEA-8EE11E3F45B2}" type="presOf" srcId="{93952CD8-7D3F-46CB-AC5A-DD691FBDA279}" destId="{8F2E1815-C917-450B-ACB0-4585DEE1458C}" srcOrd="0" destOrd="0" presId="urn:microsoft.com/office/officeart/2008/layout/TitledPictureBlocks"/>
    <dgm:cxn modelId="{DEC04DE6-FA5A-4852-A693-A08A459C40AB}" srcId="{A386ACA2-43FF-4991-AF1A-6A90522952DC}" destId="{93952CD8-7D3F-46CB-AC5A-DD691FBDA279}" srcOrd="0" destOrd="0" parTransId="{909B8EFD-1D9A-4E0E-8E4A-BC6346892591}" sibTransId="{931E4DB0-8BA4-489C-B7B4-94E3EEB520E3}"/>
    <dgm:cxn modelId="{C5F14223-8B04-40E4-896E-96142520594C}" type="presOf" srcId="{A386ACA2-43FF-4991-AF1A-6A90522952DC}" destId="{A27FD619-88DE-40A3-A52F-27A669713BC7}" srcOrd="0" destOrd="0" presId="urn:microsoft.com/office/officeart/2008/layout/TitledPictureBlocks"/>
    <dgm:cxn modelId="{6C51CBC0-E3E7-4A5A-A855-53494166D134}" type="presParOf" srcId="{A27FD619-88DE-40A3-A52F-27A669713BC7}" destId="{A946AD28-7743-46F4-9270-66D490017607}" srcOrd="0" destOrd="0" presId="urn:microsoft.com/office/officeart/2008/layout/TitledPictureBlocks"/>
    <dgm:cxn modelId="{B3DD72E5-0AF0-4C4C-96C3-C4AA789CF635}" type="presParOf" srcId="{A946AD28-7743-46F4-9270-66D490017607}" destId="{8F2E1815-C917-450B-ACB0-4585DEE1458C}" srcOrd="0" destOrd="0" presId="urn:microsoft.com/office/officeart/2008/layout/TitledPictureBlocks"/>
    <dgm:cxn modelId="{A7129457-6A2C-42CE-8909-39BBE8129B10}" type="presParOf" srcId="{A946AD28-7743-46F4-9270-66D490017607}" destId="{34D79589-D725-48AA-81FB-2FD8F3FD1FF3}" srcOrd="1" destOrd="0" presId="urn:microsoft.com/office/officeart/2008/layout/TitledPictureBlocks"/>
    <dgm:cxn modelId="{B17F8636-7DDB-45E3-93DE-0EF04C52A473}" type="presParOf" srcId="{A946AD28-7743-46F4-9270-66D490017607}" destId="{0F3A4054-927B-4288-87FF-49DADDED2634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23A0E8-A006-4F3C-B8E5-47B722D478E8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</dgm:pt>
    <dgm:pt modelId="{1A23345B-7CE1-4226-BACC-ACD43BB8EDA7}">
      <dgm:prSet phldrT="[Текст]"/>
      <dgm:spPr/>
      <dgm:t>
        <a:bodyPr/>
        <a:lstStyle/>
        <a:p>
          <a:r>
            <a:rPr lang="ru-RU" dirty="0" smtClean="0"/>
            <a:t>Сайт заведения</a:t>
          </a:r>
          <a:endParaRPr lang="ru-RU" dirty="0"/>
        </a:p>
      </dgm:t>
    </dgm:pt>
    <dgm:pt modelId="{A0FD24E6-AEC5-4733-9551-9882D4EA7906}" type="parTrans" cxnId="{B4ECF546-A28D-4C08-90FB-6664B69049A9}">
      <dgm:prSet/>
      <dgm:spPr/>
      <dgm:t>
        <a:bodyPr/>
        <a:lstStyle/>
        <a:p>
          <a:endParaRPr lang="ru-RU"/>
        </a:p>
      </dgm:t>
    </dgm:pt>
    <dgm:pt modelId="{73653A06-44B1-432F-9EBE-DBF41FEABFCC}" type="sibTrans" cxnId="{B4ECF546-A28D-4C08-90FB-6664B69049A9}">
      <dgm:prSet/>
      <dgm:spPr/>
      <dgm:t>
        <a:bodyPr/>
        <a:lstStyle/>
        <a:p>
          <a:endParaRPr lang="ru-RU"/>
        </a:p>
      </dgm:t>
    </dgm:pt>
    <dgm:pt modelId="{5A56A887-27DB-46C1-8184-7D68044F0239}" type="pres">
      <dgm:prSet presAssocID="{7B23A0E8-A006-4F3C-B8E5-47B722D478E8}" presName="rootNode" presStyleCnt="0">
        <dgm:presLayoutVars>
          <dgm:chMax/>
          <dgm:chPref/>
          <dgm:dir/>
          <dgm:animLvl val="lvl"/>
        </dgm:presLayoutVars>
      </dgm:prSet>
      <dgm:spPr/>
    </dgm:pt>
    <dgm:pt modelId="{D22C499B-589F-41C6-BDAC-1CCB8D3E96AE}" type="pres">
      <dgm:prSet presAssocID="{1A23345B-7CE1-4226-BACC-ACD43BB8EDA7}" presName="composite" presStyleCnt="0"/>
      <dgm:spPr/>
    </dgm:pt>
    <dgm:pt modelId="{35322AF3-F643-4DF4-AC5B-0E329118B7A2}" type="pres">
      <dgm:prSet presAssocID="{1A23345B-7CE1-4226-BACC-ACD43BB8EDA7}" presName="ParentText" presStyleLbl="node1" presStyleIdx="0" presStyleCnt="1" custLinFactNeighborX="-75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62805-421B-40F7-A7BA-E10DC71B4C3F}" type="pres">
      <dgm:prSet presAssocID="{1A23345B-7CE1-4226-BACC-ACD43BB8EDA7}" presName="Image" presStyleLbl="bgImgPlace1" presStyleIdx="0" presStyleCnt="1" custLinFactNeighborX="-901" custLinFactNeighborY="-194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extLst>
        <a:ext uri="{E40237B7-FDA0-4F09-8148-C483321AD2D9}">
          <dgm14:cNvPr xmlns:dgm14="http://schemas.microsoft.com/office/drawing/2010/diagram" id="0" name="" descr="Image result for сайты ресторанов"/>
        </a:ext>
      </dgm:extLst>
    </dgm:pt>
    <dgm:pt modelId="{8318F0C1-5CF9-4FAE-BAC7-0E71B511345D}" type="pres">
      <dgm:prSet presAssocID="{1A23345B-7CE1-4226-BACC-ACD43BB8EDA7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4ECF546-A28D-4C08-90FB-6664B69049A9}" srcId="{7B23A0E8-A006-4F3C-B8E5-47B722D478E8}" destId="{1A23345B-7CE1-4226-BACC-ACD43BB8EDA7}" srcOrd="0" destOrd="0" parTransId="{A0FD24E6-AEC5-4733-9551-9882D4EA7906}" sibTransId="{73653A06-44B1-432F-9EBE-DBF41FEABFCC}"/>
    <dgm:cxn modelId="{31887149-FC3D-4CD8-8487-1E21CC8D92B2}" type="presOf" srcId="{1A23345B-7CE1-4226-BACC-ACD43BB8EDA7}" destId="{35322AF3-F643-4DF4-AC5B-0E329118B7A2}" srcOrd="0" destOrd="0" presId="urn:microsoft.com/office/officeart/2008/layout/TitledPictureBlocks"/>
    <dgm:cxn modelId="{D2F15963-8805-45AC-9978-423694E84B32}" type="presOf" srcId="{7B23A0E8-A006-4F3C-B8E5-47B722D478E8}" destId="{5A56A887-27DB-46C1-8184-7D68044F0239}" srcOrd="0" destOrd="0" presId="urn:microsoft.com/office/officeart/2008/layout/TitledPictureBlocks"/>
    <dgm:cxn modelId="{8B038BC7-38BF-4F52-8856-9A49621F06E9}" type="presParOf" srcId="{5A56A887-27DB-46C1-8184-7D68044F0239}" destId="{D22C499B-589F-41C6-BDAC-1CCB8D3E96AE}" srcOrd="0" destOrd="0" presId="urn:microsoft.com/office/officeart/2008/layout/TitledPictureBlocks"/>
    <dgm:cxn modelId="{262D4D37-9207-4BC4-89EF-6622C0A9FE81}" type="presParOf" srcId="{D22C499B-589F-41C6-BDAC-1CCB8D3E96AE}" destId="{35322AF3-F643-4DF4-AC5B-0E329118B7A2}" srcOrd="0" destOrd="0" presId="urn:microsoft.com/office/officeart/2008/layout/TitledPictureBlocks"/>
    <dgm:cxn modelId="{B6A59A5F-5ECC-47FA-8600-7D7B9AD21F2F}" type="presParOf" srcId="{D22C499B-589F-41C6-BDAC-1CCB8D3E96AE}" destId="{14B62805-421B-40F7-A7BA-E10DC71B4C3F}" srcOrd="1" destOrd="0" presId="urn:microsoft.com/office/officeart/2008/layout/TitledPictureBlocks"/>
    <dgm:cxn modelId="{F317CDCA-DC66-4F25-99CE-1CA69D6FD5B5}" type="presParOf" srcId="{D22C499B-589F-41C6-BDAC-1CCB8D3E96AE}" destId="{8318F0C1-5CF9-4FAE-BAC7-0E71B511345D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59CB89-769F-4B11-8113-9580B799C307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</dgm:pt>
    <dgm:pt modelId="{C9F67BF3-382B-4D54-AF7B-9D58C02E395A}">
      <dgm:prSet phldrT="[Текст]"/>
      <dgm:spPr/>
      <dgm:t>
        <a:bodyPr/>
        <a:lstStyle/>
        <a:p>
          <a:r>
            <a:rPr lang="ru-RU" dirty="0" err="1" smtClean="0"/>
            <a:t>Агрегаторы</a:t>
          </a:r>
          <a:endParaRPr lang="ru-RU" dirty="0"/>
        </a:p>
      </dgm:t>
    </dgm:pt>
    <dgm:pt modelId="{1D86A511-9C39-4EFE-BCE7-251F26CB0F9E}" type="parTrans" cxnId="{449DAE65-3EE7-4993-9F7C-332CE9B2FAC6}">
      <dgm:prSet/>
      <dgm:spPr/>
      <dgm:t>
        <a:bodyPr/>
        <a:lstStyle/>
        <a:p>
          <a:endParaRPr lang="ru-RU"/>
        </a:p>
      </dgm:t>
    </dgm:pt>
    <dgm:pt modelId="{ED0EBC53-3CF3-4924-9BBA-A9763BF29D1A}" type="sibTrans" cxnId="{449DAE65-3EE7-4993-9F7C-332CE9B2FAC6}">
      <dgm:prSet/>
      <dgm:spPr/>
      <dgm:t>
        <a:bodyPr/>
        <a:lstStyle/>
        <a:p>
          <a:endParaRPr lang="ru-RU"/>
        </a:p>
      </dgm:t>
    </dgm:pt>
    <dgm:pt modelId="{76EF7DC3-D7AB-4753-BC8B-D5C7EB0D2827}" type="pres">
      <dgm:prSet presAssocID="{0559CB89-769F-4B11-8113-9580B799C307}" presName="rootNode" presStyleCnt="0">
        <dgm:presLayoutVars>
          <dgm:chMax/>
          <dgm:chPref/>
          <dgm:dir/>
          <dgm:animLvl val="lvl"/>
        </dgm:presLayoutVars>
      </dgm:prSet>
      <dgm:spPr/>
    </dgm:pt>
    <dgm:pt modelId="{E0859D55-FEE2-44BC-8FDB-75A993C454B9}" type="pres">
      <dgm:prSet presAssocID="{C9F67BF3-382B-4D54-AF7B-9D58C02E395A}" presName="composite" presStyleCnt="0"/>
      <dgm:spPr/>
    </dgm:pt>
    <dgm:pt modelId="{9F0741C2-5166-45A0-9FC0-2BF84F336FD6}" type="pres">
      <dgm:prSet presAssocID="{C9F67BF3-382B-4D54-AF7B-9D58C02E395A}" presName="ParentText" presStyleLbl="node1" presStyleIdx="0" presStyleCnt="1" custLinFactNeighborY="105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99568-D7D4-4E1E-826C-543343665709}" type="pres">
      <dgm:prSet presAssocID="{C9F67BF3-382B-4D54-AF7B-9D58C02E395A}" presName="Image" presStyleLbl="b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extLst>
        <a:ext uri="{E40237B7-FDA0-4F09-8148-C483321AD2D9}">
          <dgm14:cNvPr xmlns:dgm14="http://schemas.microsoft.com/office/drawing/2010/diagram" id="0" name="" descr="Image result for delivery club"/>
        </a:ext>
      </dgm:extLst>
    </dgm:pt>
    <dgm:pt modelId="{CB18DB48-7D6C-4034-80C8-F4085BBCE4BF}" type="pres">
      <dgm:prSet presAssocID="{C9F67BF3-382B-4D54-AF7B-9D58C02E395A}" presName="ChildText" presStyleLbl="fgAcc1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49DAE65-3EE7-4993-9F7C-332CE9B2FAC6}" srcId="{0559CB89-769F-4B11-8113-9580B799C307}" destId="{C9F67BF3-382B-4D54-AF7B-9D58C02E395A}" srcOrd="0" destOrd="0" parTransId="{1D86A511-9C39-4EFE-BCE7-251F26CB0F9E}" sibTransId="{ED0EBC53-3CF3-4924-9BBA-A9763BF29D1A}"/>
    <dgm:cxn modelId="{FB3FEF2B-AE27-4E4A-8718-F4931E943BDE}" type="presOf" srcId="{0559CB89-769F-4B11-8113-9580B799C307}" destId="{76EF7DC3-D7AB-4753-BC8B-D5C7EB0D2827}" srcOrd="0" destOrd="0" presId="urn:microsoft.com/office/officeart/2008/layout/TitledPictureBlocks"/>
    <dgm:cxn modelId="{40D8C198-5717-492C-AD8C-845CD5033B81}" type="presOf" srcId="{C9F67BF3-382B-4D54-AF7B-9D58C02E395A}" destId="{9F0741C2-5166-45A0-9FC0-2BF84F336FD6}" srcOrd="0" destOrd="0" presId="urn:microsoft.com/office/officeart/2008/layout/TitledPictureBlocks"/>
    <dgm:cxn modelId="{DFAEE68C-F78C-488E-825C-F975099B2E14}" type="presParOf" srcId="{76EF7DC3-D7AB-4753-BC8B-D5C7EB0D2827}" destId="{E0859D55-FEE2-44BC-8FDB-75A993C454B9}" srcOrd="0" destOrd="0" presId="urn:microsoft.com/office/officeart/2008/layout/TitledPictureBlocks"/>
    <dgm:cxn modelId="{9BF92348-E438-4861-B6DE-FAED505855EA}" type="presParOf" srcId="{E0859D55-FEE2-44BC-8FDB-75A993C454B9}" destId="{9F0741C2-5166-45A0-9FC0-2BF84F336FD6}" srcOrd="0" destOrd="0" presId="urn:microsoft.com/office/officeart/2008/layout/TitledPictureBlocks"/>
    <dgm:cxn modelId="{67FC0ADD-018C-42BF-8562-834DCEA594B9}" type="presParOf" srcId="{E0859D55-FEE2-44BC-8FDB-75A993C454B9}" destId="{7DA99568-D7D4-4E1E-826C-543343665709}" srcOrd="1" destOrd="0" presId="urn:microsoft.com/office/officeart/2008/layout/TitledPictureBlocks"/>
    <dgm:cxn modelId="{D17A77CB-A0B1-4D7E-80EC-AE2C6D45625B}" type="presParOf" srcId="{E0859D55-FEE2-44BC-8FDB-75A993C454B9}" destId="{CB18DB48-7D6C-4034-80C8-F4085BBCE4BF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79589-D725-48AA-81FB-2FD8F3FD1FF3}">
      <dsp:nvSpPr>
        <dsp:cNvPr id="0" name=""/>
        <dsp:cNvSpPr/>
      </dsp:nvSpPr>
      <dsp:spPr>
        <a:xfrm>
          <a:off x="0" y="570482"/>
          <a:ext cx="3358814" cy="284590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2E1815-C917-450B-ACB0-4585DEE1458C}">
      <dsp:nvSpPr>
        <dsp:cNvPr id="0" name=""/>
        <dsp:cNvSpPr/>
      </dsp:nvSpPr>
      <dsp:spPr>
        <a:xfrm>
          <a:off x="0" y="73221"/>
          <a:ext cx="3358814" cy="490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Стандартное меню</a:t>
          </a:r>
          <a:endParaRPr lang="ru-RU" sz="2300" kern="1200" dirty="0"/>
        </a:p>
      </dsp:txBody>
      <dsp:txXfrm>
        <a:off x="0" y="73221"/>
        <a:ext cx="3358814" cy="490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62805-421B-40F7-A7BA-E10DC71B4C3F}">
      <dsp:nvSpPr>
        <dsp:cNvPr id="0" name=""/>
        <dsp:cNvSpPr/>
      </dsp:nvSpPr>
      <dsp:spPr>
        <a:xfrm>
          <a:off x="429482" y="512500"/>
          <a:ext cx="3445334" cy="29192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322AF3-F643-4DF4-AC5B-0E329118B7A2}">
      <dsp:nvSpPr>
        <dsp:cNvPr id="0" name=""/>
        <dsp:cNvSpPr/>
      </dsp:nvSpPr>
      <dsp:spPr>
        <a:xfrm>
          <a:off x="434409" y="12502"/>
          <a:ext cx="3445334" cy="5026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Сайт заведения</a:t>
          </a:r>
          <a:endParaRPr lang="ru-RU" sz="2400" kern="1200" dirty="0"/>
        </a:p>
      </dsp:txBody>
      <dsp:txXfrm>
        <a:off x="434409" y="12502"/>
        <a:ext cx="3445334" cy="5026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99568-D7D4-4E1E-826C-543343665709}">
      <dsp:nvSpPr>
        <dsp:cNvPr id="0" name=""/>
        <dsp:cNvSpPr/>
      </dsp:nvSpPr>
      <dsp:spPr>
        <a:xfrm>
          <a:off x="0" y="648713"/>
          <a:ext cx="3403725" cy="28839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741C2-5166-45A0-9FC0-2BF84F336FD6}">
      <dsp:nvSpPr>
        <dsp:cNvPr id="0" name=""/>
        <dsp:cNvSpPr/>
      </dsp:nvSpPr>
      <dsp:spPr>
        <a:xfrm>
          <a:off x="0" y="151057"/>
          <a:ext cx="3403725" cy="496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Агрегаторы</a:t>
          </a:r>
          <a:endParaRPr lang="ru-RU" sz="2400" kern="1200" dirty="0"/>
        </a:p>
      </dsp:txBody>
      <dsp:txXfrm>
        <a:off x="0" y="151057"/>
        <a:ext cx="3403725" cy="49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9300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93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97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6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61142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60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9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94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421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432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4E54FC2-5206-4E6E-B483-28586A602E6A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6B3FD73-6E7E-4A1C-A538-39A50038F25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85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42991" y="1187561"/>
            <a:ext cx="9683932" cy="2104277"/>
          </a:xfrm>
        </p:spPr>
        <p:txBody>
          <a:bodyPr/>
          <a:lstStyle/>
          <a:p>
            <a:r>
              <a:rPr lang="en-US" sz="5800" dirty="0" smtClean="0"/>
              <a:t>Check</a:t>
            </a:r>
            <a:r>
              <a:rPr lang="en-US" sz="5600" dirty="0" smtClean="0"/>
              <a:t> menu </a:t>
            </a:r>
            <a:r>
              <a:rPr lang="ru-RU" sz="5600" dirty="0" smtClean="0"/>
              <a:t>через </a:t>
            </a:r>
            <a:r>
              <a:rPr lang="en-US" sz="5600" b="1" dirty="0" smtClean="0"/>
              <a:t>QR</a:t>
            </a:r>
            <a:r>
              <a:rPr lang="ru-RU" sz="5600" dirty="0"/>
              <a:t>-</a:t>
            </a:r>
            <a:r>
              <a:rPr lang="ru-RU" sz="5600" dirty="0" smtClean="0"/>
              <a:t>код</a:t>
            </a:r>
            <a:endParaRPr lang="ru-RU" sz="5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32409" y="4531045"/>
            <a:ext cx="6831673" cy="1086237"/>
          </a:xfrm>
        </p:spPr>
        <p:txBody>
          <a:bodyPr>
            <a:noAutofit/>
          </a:bodyPr>
          <a:lstStyle/>
          <a:p>
            <a:r>
              <a:rPr lang="ru-RU" sz="1600" dirty="0" smtClean="0"/>
              <a:t>Выполнили</a:t>
            </a:r>
            <a:r>
              <a:rPr lang="en-US" sz="1600" dirty="0" smtClean="0"/>
              <a:t>: </a:t>
            </a:r>
            <a:r>
              <a:rPr lang="ru-RU" sz="1600" dirty="0" smtClean="0"/>
              <a:t>студенты группы ЭУ-120</a:t>
            </a:r>
          </a:p>
          <a:p>
            <a:r>
              <a:rPr lang="ru-RU" sz="1600" dirty="0" smtClean="0"/>
              <a:t>Бисеров Григорий</a:t>
            </a:r>
          </a:p>
          <a:p>
            <a:r>
              <a:rPr lang="ru-RU" sz="1600" dirty="0" err="1" smtClean="0"/>
              <a:t>Рохмистрова</a:t>
            </a:r>
            <a:r>
              <a:rPr lang="ru-RU" sz="1600" dirty="0" smtClean="0"/>
              <a:t> Дарья</a:t>
            </a:r>
          </a:p>
          <a:p>
            <a:r>
              <a:rPr lang="ru-RU" sz="1600" dirty="0" smtClean="0"/>
              <a:t>Васильева Елена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141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Цели проекта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0800" y="2286000"/>
            <a:ext cx="9601200" cy="3581400"/>
          </a:xfrm>
        </p:spPr>
        <p:txBody>
          <a:bodyPr/>
          <a:lstStyle/>
          <a:p>
            <a:pPr>
              <a:buBlip>
                <a:blip r:embed="rId2"/>
              </a:buBlip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6957" y="2286000"/>
            <a:ext cx="8220327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ru-RU" sz="3600" b="0" i="0" dirty="0" smtClean="0">
                <a:solidFill>
                  <a:srgbClr val="000000"/>
                </a:solidFill>
                <a:effectLst/>
              </a:rPr>
              <a:t> Сокра</a:t>
            </a:r>
            <a:r>
              <a:rPr lang="ru-RU" sz="3600" dirty="0" smtClean="0">
                <a:solidFill>
                  <a:srgbClr val="000000"/>
                </a:solidFill>
              </a:rPr>
              <a:t>щение</a:t>
            </a:r>
            <a:r>
              <a:rPr lang="ru-RU" sz="3600" b="0" i="0" dirty="0" smtClean="0">
                <a:solidFill>
                  <a:srgbClr val="000000"/>
                </a:solidFill>
                <a:effectLst/>
              </a:rPr>
              <a:t> потребления бумаги</a:t>
            </a:r>
            <a:r>
              <a:rPr lang="en-US" sz="3600" b="0" i="0" dirty="0" smtClean="0">
                <a:solidFill>
                  <a:srgbClr val="000000"/>
                </a:solidFill>
                <a:effectLst/>
              </a:rPr>
              <a:t>.</a:t>
            </a:r>
            <a:endParaRPr lang="ru-RU" sz="3600" b="0" i="0" dirty="0" smtClean="0">
              <a:solidFill>
                <a:srgbClr val="000000"/>
              </a:solidFill>
              <a:effectLst/>
            </a:endParaRPr>
          </a:p>
          <a:p>
            <a:pPr algn="just"/>
            <a:endParaRPr lang="ru-RU" sz="3600" b="0" i="0" dirty="0" smtClean="0">
              <a:solidFill>
                <a:srgbClr val="000000"/>
              </a:solidFill>
              <a:effectLst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ru-RU" sz="3600" dirty="0" smtClean="0"/>
              <a:t> Экономия времени</a:t>
            </a:r>
            <a:r>
              <a:rPr lang="en-US" sz="3600" dirty="0" smtClean="0"/>
              <a:t>.</a:t>
            </a:r>
            <a:endParaRPr lang="ru-RU" sz="3600" dirty="0" smtClean="0"/>
          </a:p>
          <a:p>
            <a:pPr algn="just"/>
            <a:endParaRPr lang="ru-RU" sz="3600" dirty="0" smtClean="0"/>
          </a:p>
          <a:p>
            <a:pPr marL="285750" indent="-285750" algn="just">
              <a:buBlip>
                <a:blip r:embed="rId2"/>
              </a:buBlip>
            </a:pPr>
            <a:r>
              <a:rPr lang="ru-RU" sz="3600" dirty="0" smtClean="0"/>
              <a:t> Удобство и простота </a:t>
            </a:r>
            <a:r>
              <a:rPr lang="ru-RU" sz="3600" dirty="0"/>
              <a:t>в </a:t>
            </a:r>
            <a:r>
              <a:rPr lang="ru-RU" sz="3600" dirty="0" smtClean="0"/>
              <a:t>использовании</a:t>
            </a:r>
            <a:r>
              <a:rPr lang="en-US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009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99926" y="353088"/>
            <a:ext cx="257153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/>
              <a:t>Аналоги</a:t>
            </a:r>
            <a:endParaRPr lang="ru-RU" sz="54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64574507"/>
              </p:ext>
            </p:extLst>
          </p:nvPr>
        </p:nvGraphicFramePr>
        <p:xfrm>
          <a:off x="842820" y="1707560"/>
          <a:ext cx="4504243" cy="353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59377317"/>
              </p:ext>
            </p:extLst>
          </p:nvPr>
        </p:nvGraphicFramePr>
        <p:xfrm>
          <a:off x="4125193" y="2116181"/>
          <a:ext cx="5541320" cy="3500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62433546"/>
              </p:ext>
            </p:extLst>
          </p:nvPr>
        </p:nvGraphicFramePr>
        <p:xfrm>
          <a:off x="8359050" y="1689463"/>
          <a:ext cx="4564470" cy="3631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1388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360" y="685800"/>
            <a:ext cx="11216639" cy="1485900"/>
          </a:xfrm>
        </p:spPr>
        <p:txBody>
          <a:bodyPr>
            <a:normAutofit/>
          </a:bodyPr>
          <a:lstStyle/>
          <a:p>
            <a:pPr algn="just"/>
            <a:r>
              <a:rPr lang="ru-RU" sz="3900" dirty="0" smtClean="0"/>
              <a:t>Что необходимо для реализации данного проекта?</a:t>
            </a:r>
            <a:endParaRPr lang="ru-RU" sz="3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19794"/>
            <a:ext cx="9601200" cy="4247606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ru-RU" sz="2800" dirty="0" smtClean="0"/>
              <a:t>Заинтересованность заведений во внедрении новых технологий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ru-RU" sz="2800" dirty="0" smtClean="0"/>
              <a:t>Создание персонального </a:t>
            </a:r>
            <a:r>
              <a:rPr lang="en-US" sz="2800" dirty="0" smtClean="0"/>
              <a:t>QR-</a:t>
            </a:r>
            <a:r>
              <a:rPr lang="ru-RU" sz="2800" dirty="0" smtClean="0"/>
              <a:t>кода для заведения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Blip>
                <a:blip r:embed="rId2"/>
              </a:buBlip>
            </a:pPr>
            <a:r>
              <a:rPr lang="ru-RU" sz="2800" dirty="0" smtClean="0"/>
              <a:t>Внесение всех необходимых данных в </a:t>
            </a:r>
            <a:r>
              <a:rPr lang="en-US" sz="2800" dirty="0" smtClean="0"/>
              <a:t>QR-</a:t>
            </a:r>
            <a:r>
              <a:rPr lang="ru-RU" sz="2800" dirty="0" smtClean="0"/>
              <a:t>код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552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3188" y="492426"/>
            <a:ext cx="6362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atin typeface="+mj-lt"/>
              </a:rPr>
              <a:t>Спасибо за внимание</a:t>
            </a:r>
            <a:r>
              <a:rPr lang="en-US" sz="4800" b="1" dirty="0" smtClean="0">
                <a:latin typeface="+mj-lt"/>
              </a:rPr>
              <a:t>.</a:t>
            </a:r>
            <a:endParaRPr lang="ru-RU" sz="4800" b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1863" y="5226005"/>
            <a:ext cx="2917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Бисеров Григорий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0789" y="5239499"/>
            <a:ext cx="2807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err="1" smtClean="0"/>
              <a:t>Рохмистрова</a:t>
            </a:r>
            <a:r>
              <a:rPr lang="ru-RU" sz="2400" dirty="0" smtClean="0"/>
              <a:t> Дарья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834518" y="5240361"/>
            <a:ext cx="2476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/>
              <a:t>Васильева Елена</a:t>
            </a:r>
            <a:endParaRPr lang="ru-RU" sz="2400" dirty="0"/>
          </a:p>
        </p:txBody>
      </p:sp>
      <p:pic>
        <p:nvPicPr>
          <p:cNvPr id="1026" name="Picture 2" descr="http://qrcoder.ru/code/?https%3A%2F%2Fis20-2019.susu.ru%2Fbiserovga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606" y="2220686"/>
            <a:ext cx="2795885" cy="270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is20-2019.susu.ru%2Frokhmistrovadn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752" y="2220686"/>
            <a:ext cx="2707734" cy="270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is20-2019.susu.ru%2Fvasilyevala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747" y="2220686"/>
            <a:ext cx="2707734" cy="270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7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241</TotalTime>
  <Words>79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Franklin Gothic Book</vt:lpstr>
      <vt:lpstr>Crop</vt:lpstr>
      <vt:lpstr>Check menu через QR-код</vt:lpstr>
      <vt:lpstr>Цели проекта</vt:lpstr>
      <vt:lpstr>Презентация PowerPoint</vt:lpstr>
      <vt:lpstr>Что необходимо для реализации данного проекта?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Григорий Бисеров</dc:creator>
  <cp:lastModifiedBy>Учетная запись Майкрософт</cp:lastModifiedBy>
  <cp:revision>13</cp:revision>
  <dcterms:created xsi:type="dcterms:W3CDTF">2020-02-25T15:38:52Z</dcterms:created>
  <dcterms:modified xsi:type="dcterms:W3CDTF">2020-02-25T19:42:45Z</dcterms:modified>
</cp:coreProperties>
</file>